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62" r:id="rId2"/>
    <p:sldId id="257" r:id="rId3"/>
    <p:sldId id="259" r:id="rId4"/>
    <p:sldId id="264" r:id="rId5"/>
    <p:sldId id="260" r:id="rId6"/>
    <p:sldId id="258"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58"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691F1-657D-4A1E-A0FE-CFC0F21933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12D54E-8F86-48E6-AD52-A260F3A10B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9DDDD3-78FE-452A-A813-47A9222E51E4}" type="datetimeFigureOut">
              <a:rPr lang="en-US" smtClean="0"/>
              <a:t>7/21/2020</a:t>
            </a:fld>
            <a:endParaRPr lang="en-US"/>
          </a:p>
        </p:txBody>
      </p:sp>
      <p:sp>
        <p:nvSpPr>
          <p:cNvPr id="4" name="Footer Placeholder 3">
            <a:extLst>
              <a:ext uri="{FF2B5EF4-FFF2-40B4-BE49-F238E27FC236}">
                <a16:creationId xmlns:a16="http://schemas.microsoft.com/office/drawing/2014/main" id="{F3E54E36-3AA1-46CB-9EC1-4580EE2B1A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03F971-9298-4E0D-A297-28316C9E0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C31266-D239-4BD3-B572-8F510B7B5435}" type="slidenum">
              <a:rPr lang="en-US" smtClean="0"/>
              <a:t>‹#›</a:t>
            </a:fld>
            <a:endParaRPr lang="en-US"/>
          </a:p>
        </p:txBody>
      </p:sp>
    </p:spTree>
    <p:extLst>
      <p:ext uri="{BB962C8B-B14F-4D97-AF65-F5344CB8AC3E}">
        <p14:creationId xmlns:p14="http://schemas.microsoft.com/office/powerpoint/2010/main" val="10022048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E2D76-8A8B-4B81-9341-9C8F655B79E7}" type="datetimeFigureOut">
              <a:rPr lang="en-US" smtClean="0"/>
              <a:t>7/21/2020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7D4FA-A741-4EAD-A263-ADC60A5C45C4}" type="slidenum">
              <a:rPr lang="en-US" smtClean="0"/>
              <a:t>‹#›</a:t>
            </a:fld>
            <a:endParaRPr lang="en-US"/>
          </a:p>
        </p:txBody>
      </p:sp>
    </p:spTree>
    <p:extLst>
      <p:ext uri="{BB962C8B-B14F-4D97-AF65-F5344CB8AC3E}">
        <p14:creationId xmlns:p14="http://schemas.microsoft.com/office/powerpoint/2010/main" val="7518541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C107-629B-4A67-9799-A4DBCF9E119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EE639A23-9279-4BC5-9CE6-DE38F041807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B10E7EB0-1AE9-473D-A8EF-A3F5EC74E270}"/>
              </a:ext>
            </a:extLst>
          </p:cNvPr>
          <p:cNvSpPr txBox="1">
            <a:spLocks noGrp="1"/>
          </p:cNvSpPr>
          <p:nvPr>
            <p:ph type="dt" sz="half" idx="7"/>
          </p:nvPr>
        </p:nvSpPr>
        <p:spPr/>
        <p:txBody>
          <a:bodyPr/>
          <a:lstStyle>
            <a:lvl1pPr>
              <a:defRPr/>
            </a:lvl1pPr>
          </a:lstStyle>
          <a:p>
            <a:pPr lvl="0"/>
            <a:fld id="{BE5B89D6-DFD2-41A8-83EE-0042AA72E9CF}" type="datetime1">
              <a:rPr lang="en-US" smtClean="0"/>
              <a:t>7/21/2020</a:t>
            </a:fld>
            <a:endParaRPr lang="en-US"/>
          </a:p>
        </p:txBody>
      </p:sp>
      <p:sp>
        <p:nvSpPr>
          <p:cNvPr id="5" name="Footer Placeholder 4">
            <a:extLst>
              <a:ext uri="{FF2B5EF4-FFF2-40B4-BE49-F238E27FC236}">
                <a16:creationId xmlns:a16="http://schemas.microsoft.com/office/drawing/2014/main" id="{EA1C2D63-72CC-4F27-85AE-0BCD5E7E2DD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5E01655-1F3C-4F45-BD12-663E47D68281}"/>
              </a:ext>
            </a:extLst>
          </p:cNvPr>
          <p:cNvSpPr txBox="1">
            <a:spLocks noGrp="1"/>
          </p:cNvSpPr>
          <p:nvPr>
            <p:ph type="sldNum" sz="quarter" idx="8"/>
          </p:nvPr>
        </p:nvSpPr>
        <p:spPr/>
        <p:txBody>
          <a:bodyPr/>
          <a:lstStyle>
            <a:lvl1pPr>
              <a:defRPr/>
            </a:lvl1pPr>
          </a:lstStyle>
          <a:p>
            <a:pPr lvl="0"/>
            <a:fld id="{13AFDE38-C540-4C7B-BE1F-C444A4D00949}" type="slidenum">
              <a:t>‹#›</a:t>
            </a:fld>
            <a:endParaRPr lang="en-US"/>
          </a:p>
        </p:txBody>
      </p:sp>
    </p:spTree>
    <p:extLst>
      <p:ext uri="{BB962C8B-B14F-4D97-AF65-F5344CB8AC3E}">
        <p14:creationId xmlns:p14="http://schemas.microsoft.com/office/powerpoint/2010/main" val="256730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77E2-9693-4810-AE8A-634A72475B1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C60DC5E5-A697-4A82-A8F8-AF6A925088E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07647-407D-411E-8A23-1E3CB2227808}"/>
              </a:ext>
            </a:extLst>
          </p:cNvPr>
          <p:cNvSpPr txBox="1">
            <a:spLocks noGrp="1"/>
          </p:cNvSpPr>
          <p:nvPr>
            <p:ph type="dt" sz="half" idx="7"/>
          </p:nvPr>
        </p:nvSpPr>
        <p:spPr/>
        <p:txBody>
          <a:bodyPr/>
          <a:lstStyle>
            <a:lvl1pPr>
              <a:defRPr/>
            </a:lvl1pPr>
          </a:lstStyle>
          <a:p>
            <a:pPr lvl="0"/>
            <a:fld id="{189D7A44-8EFF-4FDD-8B4F-1801409FFA48}" type="datetime1">
              <a:rPr lang="en-US" smtClean="0"/>
              <a:t>7/21/2020</a:t>
            </a:fld>
            <a:endParaRPr lang="en-US"/>
          </a:p>
        </p:txBody>
      </p:sp>
      <p:sp>
        <p:nvSpPr>
          <p:cNvPr id="5" name="Footer Placeholder 4">
            <a:extLst>
              <a:ext uri="{FF2B5EF4-FFF2-40B4-BE49-F238E27FC236}">
                <a16:creationId xmlns:a16="http://schemas.microsoft.com/office/drawing/2014/main" id="{224918E8-FFA5-4132-B6CE-06DFDDC2703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8CEF417-D8A5-4267-8564-4009D7D7B748}"/>
              </a:ext>
            </a:extLst>
          </p:cNvPr>
          <p:cNvSpPr txBox="1">
            <a:spLocks noGrp="1"/>
          </p:cNvSpPr>
          <p:nvPr>
            <p:ph type="sldNum" sz="quarter" idx="8"/>
          </p:nvPr>
        </p:nvSpPr>
        <p:spPr/>
        <p:txBody>
          <a:bodyPr/>
          <a:lstStyle>
            <a:lvl1pPr>
              <a:defRPr/>
            </a:lvl1pPr>
          </a:lstStyle>
          <a:p>
            <a:pPr lvl="0"/>
            <a:fld id="{9FBA4601-0814-4A8A-B265-88FF6C68F896}" type="slidenum">
              <a:t>‹#›</a:t>
            </a:fld>
            <a:endParaRPr lang="en-US"/>
          </a:p>
        </p:txBody>
      </p:sp>
    </p:spTree>
    <p:extLst>
      <p:ext uri="{BB962C8B-B14F-4D97-AF65-F5344CB8AC3E}">
        <p14:creationId xmlns:p14="http://schemas.microsoft.com/office/powerpoint/2010/main" val="16529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38F2F5-2774-4BB4-AF6A-359F78721676}"/>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2250037-1300-4D8F-A202-340BD0845AD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C7010-BA41-4B44-B8F1-7198BDF1725D}"/>
              </a:ext>
            </a:extLst>
          </p:cNvPr>
          <p:cNvSpPr txBox="1">
            <a:spLocks noGrp="1"/>
          </p:cNvSpPr>
          <p:nvPr>
            <p:ph type="dt" sz="half" idx="7"/>
          </p:nvPr>
        </p:nvSpPr>
        <p:spPr/>
        <p:txBody>
          <a:bodyPr/>
          <a:lstStyle>
            <a:lvl1pPr>
              <a:defRPr/>
            </a:lvl1pPr>
          </a:lstStyle>
          <a:p>
            <a:pPr lvl="0"/>
            <a:fld id="{D7DAF2FE-32EA-4B87-B29B-8A3EF4874F7D}" type="datetime1">
              <a:rPr lang="en-US" smtClean="0"/>
              <a:t>7/21/2020</a:t>
            </a:fld>
            <a:endParaRPr lang="en-US"/>
          </a:p>
        </p:txBody>
      </p:sp>
      <p:sp>
        <p:nvSpPr>
          <p:cNvPr id="5" name="Footer Placeholder 4">
            <a:extLst>
              <a:ext uri="{FF2B5EF4-FFF2-40B4-BE49-F238E27FC236}">
                <a16:creationId xmlns:a16="http://schemas.microsoft.com/office/drawing/2014/main" id="{1698D334-000E-4640-B2D3-4C5463453B6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02137BB-D005-4FC5-84CE-8294FB3F69CE}"/>
              </a:ext>
            </a:extLst>
          </p:cNvPr>
          <p:cNvSpPr txBox="1">
            <a:spLocks noGrp="1"/>
          </p:cNvSpPr>
          <p:nvPr>
            <p:ph type="sldNum" sz="quarter" idx="8"/>
          </p:nvPr>
        </p:nvSpPr>
        <p:spPr/>
        <p:txBody>
          <a:bodyPr/>
          <a:lstStyle>
            <a:lvl1pPr>
              <a:defRPr/>
            </a:lvl1pPr>
          </a:lstStyle>
          <a:p>
            <a:pPr lvl="0"/>
            <a:fld id="{A7C0F88F-83DA-4B2A-9CDE-B02C0CB2641A}" type="slidenum">
              <a:t>‹#›</a:t>
            </a:fld>
            <a:endParaRPr lang="en-US"/>
          </a:p>
        </p:txBody>
      </p:sp>
    </p:spTree>
    <p:extLst>
      <p:ext uri="{BB962C8B-B14F-4D97-AF65-F5344CB8AC3E}">
        <p14:creationId xmlns:p14="http://schemas.microsoft.com/office/powerpoint/2010/main" val="182386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E779-DFFC-462E-A226-25FB682D225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F1B1D5F-3B63-4F4B-8C60-D84D83CFFF5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CAA0E-4A75-4AE7-8527-B48BD8A2BE74}"/>
              </a:ext>
            </a:extLst>
          </p:cNvPr>
          <p:cNvSpPr txBox="1">
            <a:spLocks noGrp="1"/>
          </p:cNvSpPr>
          <p:nvPr>
            <p:ph type="dt" sz="half" idx="7"/>
          </p:nvPr>
        </p:nvSpPr>
        <p:spPr/>
        <p:txBody>
          <a:bodyPr/>
          <a:lstStyle>
            <a:lvl1pPr>
              <a:defRPr/>
            </a:lvl1pPr>
          </a:lstStyle>
          <a:p>
            <a:pPr lvl="0"/>
            <a:fld id="{5B216A10-A6DA-465E-8D83-81706E6DCFE1}" type="datetime1">
              <a:rPr lang="en-US" smtClean="0"/>
              <a:t>7/21/2020</a:t>
            </a:fld>
            <a:endParaRPr lang="en-US"/>
          </a:p>
        </p:txBody>
      </p:sp>
      <p:sp>
        <p:nvSpPr>
          <p:cNvPr id="5" name="Footer Placeholder 4">
            <a:extLst>
              <a:ext uri="{FF2B5EF4-FFF2-40B4-BE49-F238E27FC236}">
                <a16:creationId xmlns:a16="http://schemas.microsoft.com/office/drawing/2014/main" id="{F3F4AFA3-70CC-49E0-89DE-C3E4D96A50B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E3104D5-66F1-45BF-8BDC-AB3E805B68B7}"/>
              </a:ext>
            </a:extLst>
          </p:cNvPr>
          <p:cNvSpPr txBox="1">
            <a:spLocks noGrp="1"/>
          </p:cNvSpPr>
          <p:nvPr>
            <p:ph type="sldNum" sz="quarter" idx="8"/>
          </p:nvPr>
        </p:nvSpPr>
        <p:spPr/>
        <p:txBody>
          <a:bodyPr/>
          <a:lstStyle>
            <a:lvl1pPr>
              <a:defRPr/>
            </a:lvl1pPr>
          </a:lstStyle>
          <a:p>
            <a:pPr lvl="0"/>
            <a:fld id="{64E482E3-19D6-4608-BB2E-11BC1F611662}" type="slidenum">
              <a:t>‹#›</a:t>
            </a:fld>
            <a:endParaRPr lang="en-US"/>
          </a:p>
        </p:txBody>
      </p:sp>
    </p:spTree>
    <p:extLst>
      <p:ext uri="{BB962C8B-B14F-4D97-AF65-F5344CB8AC3E}">
        <p14:creationId xmlns:p14="http://schemas.microsoft.com/office/powerpoint/2010/main" val="50044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3A27-7974-48AC-9FEC-E13146423C9F}"/>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8D84F9EB-C3F2-404C-9B12-D6BF4B075846}"/>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767E239-2D93-4002-B93C-1ACEFF653FF9}"/>
              </a:ext>
            </a:extLst>
          </p:cNvPr>
          <p:cNvSpPr txBox="1">
            <a:spLocks noGrp="1"/>
          </p:cNvSpPr>
          <p:nvPr>
            <p:ph type="dt" sz="half" idx="7"/>
          </p:nvPr>
        </p:nvSpPr>
        <p:spPr/>
        <p:txBody>
          <a:bodyPr/>
          <a:lstStyle>
            <a:lvl1pPr>
              <a:defRPr/>
            </a:lvl1pPr>
          </a:lstStyle>
          <a:p>
            <a:pPr lvl="0"/>
            <a:fld id="{ACBF057D-0B03-4F97-9190-A2690182CC46}" type="datetime1">
              <a:rPr lang="en-US" smtClean="0"/>
              <a:t>7/21/2020</a:t>
            </a:fld>
            <a:endParaRPr lang="en-US"/>
          </a:p>
        </p:txBody>
      </p:sp>
      <p:sp>
        <p:nvSpPr>
          <p:cNvPr id="5" name="Footer Placeholder 4">
            <a:extLst>
              <a:ext uri="{FF2B5EF4-FFF2-40B4-BE49-F238E27FC236}">
                <a16:creationId xmlns:a16="http://schemas.microsoft.com/office/drawing/2014/main" id="{4526E791-4284-4443-B78D-8AB72840734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73B2BEE-18B0-47E1-8B73-08DA312C7C44}"/>
              </a:ext>
            </a:extLst>
          </p:cNvPr>
          <p:cNvSpPr txBox="1">
            <a:spLocks noGrp="1"/>
          </p:cNvSpPr>
          <p:nvPr>
            <p:ph type="sldNum" sz="quarter" idx="8"/>
          </p:nvPr>
        </p:nvSpPr>
        <p:spPr/>
        <p:txBody>
          <a:bodyPr/>
          <a:lstStyle>
            <a:lvl1pPr>
              <a:defRPr/>
            </a:lvl1pPr>
          </a:lstStyle>
          <a:p>
            <a:pPr lvl="0"/>
            <a:fld id="{FDC5E463-9AD5-4942-9C27-D1AE9DCFF29E}" type="slidenum">
              <a:t>‹#›</a:t>
            </a:fld>
            <a:endParaRPr lang="en-US"/>
          </a:p>
        </p:txBody>
      </p:sp>
    </p:spTree>
    <p:extLst>
      <p:ext uri="{BB962C8B-B14F-4D97-AF65-F5344CB8AC3E}">
        <p14:creationId xmlns:p14="http://schemas.microsoft.com/office/powerpoint/2010/main" val="204663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CD1A-108D-43B2-8CC8-0EDA93A67BB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CEE488D-EF2C-43FA-A674-829DE56D2EC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2E6A7-6782-4E48-B736-9086A67AA634}"/>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5C2F64-92C2-4E12-9D51-0EA5170BB237}"/>
              </a:ext>
            </a:extLst>
          </p:cNvPr>
          <p:cNvSpPr txBox="1">
            <a:spLocks noGrp="1"/>
          </p:cNvSpPr>
          <p:nvPr>
            <p:ph type="dt" sz="half" idx="7"/>
          </p:nvPr>
        </p:nvSpPr>
        <p:spPr/>
        <p:txBody>
          <a:bodyPr/>
          <a:lstStyle>
            <a:lvl1pPr>
              <a:defRPr/>
            </a:lvl1pPr>
          </a:lstStyle>
          <a:p>
            <a:pPr lvl="0"/>
            <a:fld id="{04FBF0A4-2AE7-426F-AA40-3955AE743E36}" type="datetime1">
              <a:rPr lang="en-US" smtClean="0"/>
              <a:t>7/21/2020</a:t>
            </a:fld>
            <a:endParaRPr lang="en-US"/>
          </a:p>
        </p:txBody>
      </p:sp>
      <p:sp>
        <p:nvSpPr>
          <p:cNvPr id="6" name="Footer Placeholder 5">
            <a:extLst>
              <a:ext uri="{FF2B5EF4-FFF2-40B4-BE49-F238E27FC236}">
                <a16:creationId xmlns:a16="http://schemas.microsoft.com/office/drawing/2014/main" id="{32D735ED-0BDA-4ED6-A6C0-8174EC123E0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1BF2F8CE-C195-49C4-84A6-E66D133DFE6D}"/>
              </a:ext>
            </a:extLst>
          </p:cNvPr>
          <p:cNvSpPr txBox="1">
            <a:spLocks noGrp="1"/>
          </p:cNvSpPr>
          <p:nvPr>
            <p:ph type="sldNum" sz="quarter" idx="8"/>
          </p:nvPr>
        </p:nvSpPr>
        <p:spPr/>
        <p:txBody>
          <a:bodyPr/>
          <a:lstStyle>
            <a:lvl1pPr>
              <a:defRPr/>
            </a:lvl1pPr>
          </a:lstStyle>
          <a:p>
            <a:pPr lvl="0"/>
            <a:fld id="{71D39DDA-A468-492C-96B3-9947DE353C47}" type="slidenum">
              <a:t>‹#›</a:t>
            </a:fld>
            <a:endParaRPr lang="en-US"/>
          </a:p>
        </p:txBody>
      </p:sp>
    </p:spTree>
    <p:extLst>
      <p:ext uri="{BB962C8B-B14F-4D97-AF65-F5344CB8AC3E}">
        <p14:creationId xmlns:p14="http://schemas.microsoft.com/office/powerpoint/2010/main" val="142633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55E2-0AF0-45CF-90B5-C0AAE6BF3170}"/>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E51898F-CB2A-4F16-8D3E-17B167B31493}"/>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52EEAEA-4FF0-45C5-81EC-F543CD350A6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08A9A-EB2E-4B41-97E1-3CC44EA465C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EBA9CC1-9F2B-45AB-8BE3-133A995AACE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63F4F5-9417-43B1-9FD2-171759544965}"/>
              </a:ext>
            </a:extLst>
          </p:cNvPr>
          <p:cNvSpPr txBox="1">
            <a:spLocks noGrp="1"/>
          </p:cNvSpPr>
          <p:nvPr>
            <p:ph type="dt" sz="half" idx="7"/>
          </p:nvPr>
        </p:nvSpPr>
        <p:spPr/>
        <p:txBody>
          <a:bodyPr/>
          <a:lstStyle>
            <a:lvl1pPr>
              <a:defRPr/>
            </a:lvl1pPr>
          </a:lstStyle>
          <a:p>
            <a:pPr lvl="0"/>
            <a:fld id="{6B3C75A0-6FE9-478D-872C-43477C9CCAD7}" type="datetime1">
              <a:rPr lang="en-US" smtClean="0"/>
              <a:t>7/21/2020</a:t>
            </a:fld>
            <a:endParaRPr lang="en-US"/>
          </a:p>
        </p:txBody>
      </p:sp>
      <p:sp>
        <p:nvSpPr>
          <p:cNvPr id="8" name="Footer Placeholder 7">
            <a:extLst>
              <a:ext uri="{FF2B5EF4-FFF2-40B4-BE49-F238E27FC236}">
                <a16:creationId xmlns:a16="http://schemas.microsoft.com/office/drawing/2014/main" id="{A2FE4DF1-0B80-4EFB-99A0-683B120CFAD2}"/>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5B745326-12E3-47FA-A0AC-5A315C2B6874}"/>
              </a:ext>
            </a:extLst>
          </p:cNvPr>
          <p:cNvSpPr txBox="1">
            <a:spLocks noGrp="1"/>
          </p:cNvSpPr>
          <p:nvPr>
            <p:ph type="sldNum" sz="quarter" idx="8"/>
          </p:nvPr>
        </p:nvSpPr>
        <p:spPr/>
        <p:txBody>
          <a:bodyPr/>
          <a:lstStyle>
            <a:lvl1pPr>
              <a:defRPr/>
            </a:lvl1pPr>
          </a:lstStyle>
          <a:p>
            <a:pPr lvl="0"/>
            <a:fld id="{DAB0BFB6-4FA0-4C30-9B24-C4272309AD4B}" type="slidenum">
              <a:t>‹#›</a:t>
            </a:fld>
            <a:endParaRPr lang="en-US"/>
          </a:p>
        </p:txBody>
      </p:sp>
    </p:spTree>
    <p:extLst>
      <p:ext uri="{BB962C8B-B14F-4D97-AF65-F5344CB8AC3E}">
        <p14:creationId xmlns:p14="http://schemas.microsoft.com/office/powerpoint/2010/main" val="33660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8B9E-8A04-4525-877E-19F281B9424F}"/>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AE5D7AAA-D715-4D84-8962-E83F11CBAA28}"/>
              </a:ext>
            </a:extLst>
          </p:cNvPr>
          <p:cNvSpPr txBox="1">
            <a:spLocks noGrp="1"/>
          </p:cNvSpPr>
          <p:nvPr>
            <p:ph type="dt" sz="half" idx="7"/>
          </p:nvPr>
        </p:nvSpPr>
        <p:spPr/>
        <p:txBody>
          <a:bodyPr/>
          <a:lstStyle>
            <a:lvl1pPr>
              <a:defRPr/>
            </a:lvl1pPr>
          </a:lstStyle>
          <a:p>
            <a:pPr lvl="0"/>
            <a:fld id="{69565DBE-83CC-4B6F-9F3B-A96913E69161}" type="datetime1">
              <a:rPr lang="en-US" smtClean="0"/>
              <a:t>7/21/2020</a:t>
            </a:fld>
            <a:endParaRPr lang="en-US"/>
          </a:p>
        </p:txBody>
      </p:sp>
      <p:sp>
        <p:nvSpPr>
          <p:cNvPr id="4" name="Footer Placeholder 3">
            <a:extLst>
              <a:ext uri="{FF2B5EF4-FFF2-40B4-BE49-F238E27FC236}">
                <a16:creationId xmlns:a16="http://schemas.microsoft.com/office/drawing/2014/main" id="{379093A0-A80E-4627-8C8F-08F84D05528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6529BB35-40C2-486E-9C5B-ED9A86E7C7DC}"/>
              </a:ext>
            </a:extLst>
          </p:cNvPr>
          <p:cNvSpPr txBox="1">
            <a:spLocks noGrp="1"/>
          </p:cNvSpPr>
          <p:nvPr>
            <p:ph type="sldNum" sz="quarter" idx="8"/>
          </p:nvPr>
        </p:nvSpPr>
        <p:spPr/>
        <p:txBody>
          <a:bodyPr/>
          <a:lstStyle>
            <a:lvl1pPr>
              <a:defRPr/>
            </a:lvl1pPr>
          </a:lstStyle>
          <a:p>
            <a:pPr lvl="0"/>
            <a:fld id="{BB940D98-A1AF-4AB2-9DAD-786BF8465D6E}" type="slidenum">
              <a:t>‹#›</a:t>
            </a:fld>
            <a:endParaRPr lang="en-US"/>
          </a:p>
        </p:txBody>
      </p:sp>
    </p:spTree>
    <p:extLst>
      <p:ext uri="{BB962C8B-B14F-4D97-AF65-F5344CB8AC3E}">
        <p14:creationId xmlns:p14="http://schemas.microsoft.com/office/powerpoint/2010/main" val="3219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2DA6-BB51-484E-AC1C-F43199470239}"/>
              </a:ext>
            </a:extLst>
          </p:cNvPr>
          <p:cNvSpPr txBox="1">
            <a:spLocks noGrp="1"/>
          </p:cNvSpPr>
          <p:nvPr>
            <p:ph type="dt" sz="half" idx="7"/>
          </p:nvPr>
        </p:nvSpPr>
        <p:spPr/>
        <p:txBody>
          <a:bodyPr/>
          <a:lstStyle>
            <a:lvl1pPr>
              <a:defRPr/>
            </a:lvl1pPr>
          </a:lstStyle>
          <a:p>
            <a:pPr lvl="0"/>
            <a:fld id="{0D75D0D3-FC11-4356-9B56-ECF592A2000C}" type="datetime1">
              <a:rPr lang="en-US" smtClean="0"/>
              <a:t>7/21/2020</a:t>
            </a:fld>
            <a:endParaRPr lang="en-US"/>
          </a:p>
        </p:txBody>
      </p:sp>
      <p:sp>
        <p:nvSpPr>
          <p:cNvPr id="3" name="Footer Placeholder 2">
            <a:extLst>
              <a:ext uri="{FF2B5EF4-FFF2-40B4-BE49-F238E27FC236}">
                <a16:creationId xmlns:a16="http://schemas.microsoft.com/office/drawing/2014/main" id="{2BC96429-7842-4BE4-8BAA-7F7A132AF214}"/>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B329A75D-0E94-459E-9FFC-163396B38093}"/>
              </a:ext>
            </a:extLst>
          </p:cNvPr>
          <p:cNvSpPr txBox="1">
            <a:spLocks noGrp="1"/>
          </p:cNvSpPr>
          <p:nvPr>
            <p:ph type="sldNum" sz="quarter" idx="8"/>
          </p:nvPr>
        </p:nvSpPr>
        <p:spPr/>
        <p:txBody>
          <a:bodyPr/>
          <a:lstStyle>
            <a:lvl1pPr>
              <a:defRPr/>
            </a:lvl1pPr>
          </a:lstStyle>
          <a:p>
            <a:pPr lvl="0"/>
            <a:fld id="{B36230CF-8D1B-4D4D-BC45-B46D640C1812}" type="slidenum">
              <a:t>‹#›</a:t>
            </a:fld>
            <a:endParaRPr lang="en-US"/>
          </a:p>
        </p:txBody>
      </p:sp>
    </p:spTree>
    <p:extLst>
      <p:ext uri="{BB962C8B-B14F-4D97-AF65-F5344CB8AC3E}">
        <p14:creationId xmlns:p14="http://schemas.microsoft.com/office/powerpoint/2010/main" val="176130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B8682-48D3-4F11-848A-7904CA27573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F9C72482-6192-41FB-A281-DBF0CADC4B20}"/>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F14B8-1ECF-48C9-B8AF-FD8A5D00922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2EE5886C-F077-4ED5-8368-3096CD6E4E07}"/>
              </a:ext>
            </a:extLst>
          </p:cNvPr>
          <p:cNvSpPr txBox="1">
            <a:spLocks noGrp="1"/>
          </p:cNvSpPr>
          <p:nvPr>
            <p:ph type="dt" sz="half" idx="7"/>
          </p:nvPr>
        </p:nvSpPr>
        <p:spPr/>
        <p:txBody>
          <a:bodyPr/>
          <a:lstStyle>
            <a:lvl1pPr>
              <a:defRPr/>
            </a:lvl1pPr>
          </a:lstStyle>
          <a:p>
            <a:pPr lvl="0"/>
            <a:fld id="{0C991446-1BE9-4138-B515-F196128605FB}" type="datetime1">
              <a:rPr lang="en-US" smtClean="0"/>
              <a:t>7/21/2020</a:t>
            </a:fld>
            <a:endParaRPr lang="en-US"/>
          </a:p>
        </p:txBody>
      </p:sp>
      <p:sp>
        <p:nvSpPr>
          <p:cNvPr id="6" name="Footer Placeholder 5">
            <a:extLst>
              <a:ext uri="{FF2B5EF4-FFF2-40B4-BE49-F238E27FC236}">
                <a16:creationId xmlns:a16="http://schemas.microsoft.com/office/drawing/2014/main" id="{7B2A01E9-EDC0-4CE4-95F6-0CA04620B4D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014128B-B704-44FA-8ED2-FB17C2246BFA}"/>
              </a:ext>
            </a:extLst>
          </p:cNvPr>
          <p:cNvSpPr txBox="1">
            <a:spLocks noGrp="1"/>
          </p:cNvSpPr>
          <p:nvPr>
            <p:ph type="sldNum" sz="quarter" idx="8"/>
          </p:nvPr>
        </p:nvSpPr>
        <p:spPr/>
        <p:txBody>
          <a:bodyPr/>
          <a:lstStyle>
            <a:lvl1pPr>
              <a:defRPr/>
            </a:lvl1pPr>
          </a:lstStyle>
          <a:p>
            <a:pPr lvl="0"/>
            <a:fld id="{94C870B1-DE49-48DC-BFF4-457E3A89ED4A}" type="slidenum">
              <a:t>‹#›</a:t>
            </a:fld>
            <a:endParaRPr lang="en-US"/>
          </a:p>
        </p:txBody>
      </p:sp>
    </p:spTree>
    <p:extLst>
      <p:ext uri="{BB962C8B-B14F-4D97-AF65-F5344CB8AC3E}">
        <p14:creationId xmlns:p14="http://schemas.microsoft.com/office/powerpoint/2010/main" val="363652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A0D1-1A9F-46CA-B9A0-C1E5C9E2DDB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5A431399-1717-4E29-9029-B5DA21A9BC83}"/>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FB1F3672-6EAB-4687-ADBD-751792FFF7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BDA955A-76D1-42CA-AEEA-643D2F151E89}"/>
              </a:ext>
            </a:extLst>
          </p:cNvPr>
          <p:cNvSpPr txBox="1">
            <a:spLocks noGrp="1"/>
          </p:cNvSpPr>
          <p:nvPr>
            <p:ph type="dt" sz="half" idx="7"/>
          </p:nvPr>
        </p:nvSpPr>
        <p:spPr/>
        <p:txBody>
          <a:bodyPr/>
          <a:lstStyle>
            <a:lvl1pPr>
              <a:defRPr/>
            </a:lvl1pPr>
          </a:lstStyle>
          <a:p>
            <a:pPr lvl="0"/>
            <a:fld id="{CCF6801A-0414-47D3-9624-4E89BF3240C4}" type="datetime1">
              <a:rPr lang="en-US" smtClean="0"/>
              <a:t>7/21/2020</a:t>
            </a:fld>
            <a:endParaRPr lang="en-US"/>
          </a:p>
        </p:txBody>
      </p:sp>
      <p:sp>
        <p:nvSpPr>
          <p:cNvPr id="6" name="Footer Placeholder 5">
            <a:extLst>
              <a:ext uri="{FF2B5EF4-FFF2-40B4-BE49-F238E27FC236}">
                <a16:creationId xmlns:a16="http://schemas.microsoft.com/office/drawing/2014/main" id="{B741575A-B4EE-460A-B7BD-1524A4CAE18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A5DFA67-E396-4F73-82FD-F905DA52E8E2}"/>
              </a:ext>
            </a:extLst>
          </p:cNvPr>
          <p:cNvSpPr txBox="1">
            <a:spLocks noGrp="1"/>
          </p:cNvSpPr>
          <p:nvPr>
            <p:ph type="sldNum" sz="quarter" idx="8"/>
          </p:nvPr>
        </p:nvSpPr>
        <p:spPr/>
        <p:txBody>
          <a:bodyPr/>
          <a:lstStyle>
            <a:lvl1pPr>
              <a:defRPr/>
            </a:lvl1pPr>
          </a:lstStyle>
          <a:p>
            <a:pPr lvl="0"/>
            <a:fld id="{8881DFBC-9D56-42C9-881B-4093C0F04954}" type="slidenum">
              <a:t>‹#›</a:t>
            </a:fld>
            <a:endParaRPr lang="en-US"/>
          </a:p>
        </p:txBody>
      </p:sp>
    </p:spTree>
    <p:extLst>
      <p:ext uri="{BB962C8B-B14F-4D97-AF65-F5344CB8AC3E}">
        <p14:creationId xmlns:p14="http://schemas.microsoft.com/office/powerpoint/2010/main" val="407612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989037-49FA-4E00-A346-B1022649393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11926206-25FF-44F5-A79D-A7B7EB19D2F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BA496-63AB-40B4-94D1-F00A5B87FA1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521F0F2-8E98-403A-BD51-8DA6C9E4128F}" type="datetime1">
              <a:rPr lang="en-US" smtClean="0"/>
              <a:t>7/21/2020</a:t>
            </a:fld>
            <a:endParaRPr lang="en-US"/>
          </a:p>
        </p:txBody>
      </p:sp>
      <p:sp>
        <p:nvSpPr>
          <p:cNvPr id="5" name="Footer Placeholder 4">
            <a:extLst>
              <a:ext uri="{FF2B5EF4-FFF2-40B4-BE49-F238E27FC236}">
                <a16:creationId xmlns:a16="http://schemas.microsoft.com/office/drawing/2014/main" id="{CBDCC4C0-C605-417D-B48B-13D66671AA6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990CDB98-7D3D-477C-B12F-53764EA0201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0F8AD1B-6EDE-4A7E-A877-C95E4264AF1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alearned.com/abraham-lincoln/"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LiYzsrkYls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exodusbooks.com/landing-of-the-pilgrims/daugherty/2198/"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8" name="Picture 7" descr="Title bar with black background and the words Carl Sandburg Home National Historic Site in white text.  A National Park Service arrowhead is on the right.">
            <a:extLst>
              <a:ext uri="{FF2B5EF4-FFF2-40B4-BE49-F238E27FC236}">
                <a16:creationId xmlns:a16="http://schemas.microsoft.com/office/drawing/2014/main" id="{E2C0C9EE-0681-4F0E-8A83-CEDB08CE537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532843"/>
            <a:ext cx="10949126" cy="1049059"/>
          </a:xfrm>
          <a:prstGeom prst="rect">
            <a:avLst/>
          </a:prstGeom>
        </p:spPr>
      </p:pic>
      <p:sp>
        <p:nvSpPr>
          <p:cNvPr id="9" name="Title">
            <a:extLst>
              <a:ext uri="{FF2B5EF4-FFF2-40B4-BE49-F238E27FC236}">
                <a16:creationId xmlns:a16="http://schemas.microsoft.com/office/drawing/2014/main" id="{DEF9C695-683F-4D0D-86D5-F06C63695632}"/>
              </a:ext>
            </a:extLst>
          </p:cNvPr>
          <p:cNvSpPr/>
          <p:nvPr/>
        </p:nvSpPr>
        <p:spPr>
          <a:xfrm>
            <a:off x="1273629" y="2323322"/>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10" name="Picture 9" descr="Black and white portrait photo of Carl Sandburg.">
            <a:extLst>
              <a:ext uri="{FF2B5EF4-FFF2-40B4-BE49-F238E27FC236}">
                <a16:creationId xmlns:a16="http://schemas.microsoft.com/office/drawing/2014/main" id="{AD9AB763-EAA0-4F1B-B843-6549E7CA67ED}"/>
              </a:ext>
            </a:extLst>
          </p:cNvPr>
          <p:cNvPicPr>
            <a:picLocks noChangeAspect="1"/>
          </p:cNvPicPr>
          <p:nvPr/>
        </p:nvPicPr>
        <p:blipFill>
          <a:blip r:embed="rId3"/>
          <a:stretch>
            <a:fillRect/>
          </a:stretch>
        </p:blipFill>
        <p:spPr>
          <a:xfrm>
            <a:off x="8772967" y="2323322"/>
            <a:ext cx="2797596" cy="3592286"/>
          </a:xfrm>
          <a:prstGeom prst="rect">
            <a:avLst/>
          </a:prstGeom>
        </p:spPr>
      </p:pic>
      <p:sp>
        <p:nvSpPr>
          <p:cNvPr id="11" name="Slide Number Placeholder 10">
            <a:extLst>
              <a:ext uri="{FF2B5EF4-FFF2-40B4-BE49-F238E27FC236}">
                <a16:creationId xmlns:a16="http://schemas.microsoft.com/office/drawing/2014/main" id="{45683434-7D3B-4AAE-BDD1-2114900FACB4}"/>
              </a:ext>
            </a:extLst>
          </p:cNvPr>
          <p:cNvSpPr>
            <a:spLocks noGrp="1"/>
          </p:cNvSpPr>
          <p:nvPr>
            <p:ph type="sldNum" sz="quarter" idx="8"/>
          </p:nvPr>
        </p:nvSpPr>
        <p:spPr/>
        <p:txBody>
          <a:bodyPr/>
          <a:lstStyle/>
          <a:p>
            <a:pPr lvl="0"/>
            <a:fld id="{B36230CF-8D1B-4D4D-BC45-B46D640C1812}" type="slidenum">
              <a:rPr lang="en-US" smtClean="0"/>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05FF-E102-4E06-ACC8-4A7B8D028877}"/>
              </a:ext>
            </a:extLst>
          </p:cNvPr>
          <p:cNvSpPr txBox="1">
            <a:spLocks noGrp="1"/>
          </p:cNvSpPr>
          <p:nvPr>
            <p:ph type="ctrTitle"/>
          </p:nvPr>
        </p:nvSpPr>
        <p:spPr>
          <a:xfrm>
            <a:off x="502023" y="331562"/>
            <a:ext cx="8588711" cy="918098"/>
          </a:xfrm>
        </p:spPr>
        <p:txBody>
          <a:bodyPr>
            <a:normAutofit fontScale="90000"/>
          </a:bodyPr>
          <a:lstStyle/>
          <a:p>
            <a:pPr lvl="0" algn="l"/>
            <a:r>
              <a:rPr lang="en-US" sz="4000" b="1" dirty="0">
                <a:latin typeface="Arial" panose="020B0604020202020204" pitchFamily="34" charset="0"/>
                <a:cs typeface="Arial" panose="020B0604020202020204" pitchFamily="34" charset="0"/>
              </a:rPr>
              <a:t>Carl Sandburg: Biographer of Lincoln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Grades 3rd - 5th</a:t>
            </a:r>
          </a:p>
        </p:txBody>
      </p:sp>
      <p:sp>
        <p:nvSpPr>
          <p:cNvPr id="5" name="Flowchart: Alternate Process 6">
            <a:extLst>
              <a:ext uri="{FF2B5EF4-FFF2-40B4-BE49-F238E27FC236}">
                <a16:creationId xmlns:a16="http://schemas.microsoft.com/office/drawing/2014/main" id="{93C1E283-56A3-4500-A433-A973EB53A936}"/>
              </a:ext>
            </a:extLst>
          </p:cNvPr>
          <p:cNvSpPr/>
          <p:nvPr/>
        </p:nvSpPr>
        <p:spPr>
          <a:xfrm>
            <a:off x="597484" y="1564952"/>
            <a:ext cx="3912371" cy="2421038"/>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rgbClr val="002060"/>
          </a:solidFill>
          <a:ln w="12701" cap="flat">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Arial" panose="020B0604020202020204" pitchFamily="34" charset="0"/>
                <a:ea typeface="Calibri"/>
                <a:cs typeface="Arial" panose="020B0604020202020204" pitchFamily="34" charset="0"/>
              </a:rPr>
              <a:t>Carl Sandburg was known as the Poet of the People. He loved writing so much that he wrote poetry, children's stories, news articles, and a biography about Abraham Lincoln, as well as an autobiography about himself.</a:t>
            </a:r>
            <a:r>
              <a:rPr lang="en-US" sz="1800" b="0" i="0" u="none" strike="noStrike" kern="1200" cap="none" spc="0" baseline="0" dirty="0">
                <a:solidFill>
                  <a:srgbClr val="FFFFFF"/>
                </a:solidFill>
                <a:uFillTx/>
                <a:latin typeface="Calibri"/>
                <a:ea typeface="Calibri"/>
                <a:cs typeface="Calibri"/>
              </a:rPr>
              <a:t>  </a:t>
            </a:r>
            <a:endParaRPr lang="en-US"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cs typeface="Calibri"/>
            </a:endParaRPr>
          </a:p>
        </p:txBody>
      </p:sp>
      <p:sp>
        <p:nvSpPr>
          <p:cNvPr id="3" name="Subtitle 2">
            <a:extLst>
              <a:ext uri="{FF2B5EF4-FFF2-40B4-BE49-F238E27FC236}">
                <a16:creationId xmlns:a16="http://schemas.microsoft.com/office/drawing/2014/main" id="{AEB44715-E395-4F94-B269-AF1590B3D593}"/>
              </a:ext>
            </a:extLst>
          </p:cNvPr>
          <p:cNvSpPr txBox="1">
            <a:spLocks noGrp="1"/>
          </p:cNvSpPr>
          <p:nvPr>
            <p:ph type="subTitle" idx="1"/>
          </p:nvPr>
        </p:nvSpPr>
        <p:spPr>
          <a:xfrm>
            <a:off x="502023" y="4301282"/>
            <a:ext cx="6981853" cy="2148821"/>
          </a:xfrm>
        </p:spPr>
        <p:txBody>
          <a:bodyPr>
            <a:normAutofit/>
          </a:bodyPr>
          <a:lstStyle/>
          <a:p>
            <a:pPr lvl="0" algn="l">
              <a:lnSpc>
                <a:spcPct val="100000"/>
              </a:lnSpc>
              <a:spcBef>
                <a:spcPts val="0"/>
              </a:spcBef>
            </a:pPr>
            <a:r>
              <a:rPr lang="en-US" sz="2200" b="1"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 Tasks:       </a:t>
            </a:r>
            <a:r>
              <a:rPr lang="en-US" sz="1700" dirty="0">
                <a:latin typeface="Arial" panose="020B0604020202020204" pitchFamily="34" charset="0"/>
                <a:cs typeface="Arial" panose="020B0604020202020204" pitchFamily="34" charset="0"/>
              </a:rPr>
              <a:t>                                                                                       </a:t>
            </a:r>
          </a:p>
          <a:p>
            <a:pPr marL="342900" lvl="0" indent="-342900" algn="l">
              <a:lnSpc>
                <a:spcPct val="100000"/>
              </a:lnSpc>
              <a:spcBef>
                <a:spcPts val="0"/>
              </a:spcBef>
              <a:buAutoNum type="arabicParenR"/>
            </a:pPr>
            <a:r>
              <a:rPr lang="en-US" sz="1700" dirty="0">
                <a:latin typeface="Arial" panose="020B0604020202020204" pitchFamily="34" charset="0"/>
                <a:cs typeface="Arial" panose="020B0604020202020204" pitchFamily="34" charset="0"/>
              </a:rPr>
              <a:t>Listen to Carl Sandburg read his tribute to </a:t>
            </a:r>
            <a:r>
              <a:rPr lang="en-US" sz="1700" dirty="0" err="1">
                <a:latin typeface="Arial" panose="020B0604020202020204" pitchFamily="34" charset="0"/>
                <a:cs typeface="Arial" panose="020B0604020202020204" pitchFamily="34" charset="0"/>
              </a:rPr>
              <a:t>Lincol</a:t>
            </a:r>
            <a:endParaRPr lang="en-US" sz="1700" dirty="0">
              <a:latin typeface="Arial" panose="020B0604020202020204" pitchFamily="34" charset="0"/>
              <a:cs typeface="Arial" panose="020B0604020202020204" pitchFamily="34" charset="0"/>
            </a:endParaRPr>
          </a:p>
          <a:p>
            <a:pPr marL="342900" lvl="0" indent="-342900" algn="l">
              <a:lnSpc>
                <a:spcPct val="100000"/>
              </a:lnSpc>
              <a:spcBef>
                <a:spcPts val="0"/>
              </a:spcBef>
              <a:buAutoNum type="arabicParenR"/>
            </a:pPr>
            <a:r>
              <a:rPr lang="en-US" sz="1700" dirty="0">
                <a:latin typeface="Arial" panose="020B0604020202020204" pitchFamily="34" charset="0"/>
                <a:cs typeface="Arial" panose="020B0604020202020204" pitchFamily="34" charset="0"/>
              </a:rPr>
              <a:t>Answer questions about his writing.</a:t>
            </a:r>
          </a:p>
          <a:p>
            <a:pPr marL="342900" lvl="0" indent="-342900" algn="l">
              <a:lnSpc>
                <a:spcPct val="100000"/>
              </a:lnSpc>
              <a:spcBef>
                <a:spcPts val="0"/>
              </a:spcBef>
              <a:buAutoNum type="arabicParenR"/>
            </a:pPr>
            <a:r>
              <a:rPr lang="en-US" sz="1700" dirty="0">
                <a:latin typeface="Arial" panose="020B0604020202020204" pitchFamily="34" charset="0"/>
                <a:cs typeface="Arial" panose="020B0604020202020204" pitchFamily="34" charset="0"/>
              </a:rPr>
              <a:t>Brainstorm about a famous person who inspires you.         </a:t>
            </a:r>
          </a:p>
          <a:p>
            <a:pPr lvl="0" algn="l">
              <a:lnSpc>
                <a:spcPct val="100000"/>
              </a:lnSpc>
              <a:spcBef>
                <a:spcPts val="0"/>
              </a:spcBef>
            </a:pPr>
            <a:r>
              <a:rPr lang="en-US" sz="1700" dirty="0">
                <a:latin typeface="Arial" panose="020B0604020202020204" pitchFamily="34" charset="0"/>
                <a:cs typeface="Arial" panose="020B0604020202020204" pitchFamily="34" charset="0"/>
              </a:rPr>
              <a:t>4)   Write an informational piece or biography of that person’s life.</a:t>
            </a:r>
            <a:endParaRPr lang="en-US" sz="2200" dirty="0">
              <a:latin typeface="Arial" panose="020B0604020202020204" pitchFamily="34" charset="0"/>
              <a:cs typeface="Arial" panose="020B0604020202020204" pitchFamily="34" charset="0"/>
            </a:endParaRPr>
          </a:p>
        </p:txBody>
      </p:sp>
      <p:pic>
        <p:nvPicPr>
          <p:cNvPr id="7" name="Picture 6" descr="A black and white picture of Abraham Lincoln wearing a suit and tie">
            <a:extLst>
              <a:ext uri="{FF2B5EF4-FFF2-40B4-BE49-F238E27FC236}">
                <a16:creationId xmlns:a16="http://schemas.microsoft.com/office/drawing/2014/main" id="{D029FF5F-99C9-4643-ABA6-0A93B76713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75834" y="1249660"/>
            <a:ext cx="3418682" cy="4451409"/>
          </a:xfrm>
          <a:prstGeom prst="rect">
            <a:avLst/>
          </a:prstGeom>
        </p:spPr>
      </p:pic>
      <p:sp>
        <p:nvSpPr>
          <p:cNvPr id="4" name="Slide Number Placeholder 3">
            <a:extLst>
              <a:ext uri="{FF2B5EF4-FFF2-40B4-BE49-F238E27FC236}">
                <a16:creationId xmlns:a16="http://schemas.microsoft.com/office/drawing/2014/main" id="{42CD4D67-FBFF-4DEE-B38B-142362DEA3D7}"/>
              </a:ext>
            </a:extLst>
          </p:cNvPr>
          <p:cNvSpPr>
            <a:spLocks noGrp="1"/>
          </p:cNvSpPr>
          <p:nvPr>
            <p:ph type="sldNum" sz="quarter" idx="8"/>
          </p:nvPr>
        </p:nvSpPr>
        <p:spPr/>
        <p:txBody>
          <a:bodyPr/>
          <a:lstStyle/>
          <a:p>
            <a:pPr lvl="0"/>
            <a:fld id="{13AFDE38-C540-4C7B-BE1F-C444A4D00949}"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63D03888-3325-40B2-BFFB-67307073663C}"/>
              </a:ext>
            </a:extLst>
          </p:cNvPr>
          <p:cNvSpPr txBox="1"/>
          <p:nvPr/>
        </p:nvSpPr>
        <p:spPr>
          <a:xfrm>
            <a:off x="870012" y="497150"/>
            <a:ext cx="1020044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Carl Sandburg: Biographer of Lincoln</a:t>
            </a:r>
          </a:p>
        </p:txBody>
      </p:sp>
      <p:sp>
        <p:nvSpPr>
          <p:cNvPr id="7" name="Flowchart: Alternate Process 6">
            <a:extLst>
              <a:ext uri="{FF2B5EF4-FFF2-40B4-BE49-F238E27FC236}">
                <a16:creationId xmlns:a16="http://schemas.microsoft.com/office/drawing/2014/main" id="{1AF61907-EE0A-4DD3-B08D-F799524E56E4}"/>
              </a:ext>
            </a:extLst>
          </p:cNvPr>
          <p:cNvSpPr/>
          <p:nvPr/>
        </p:nvSpPr>
        <p:spPr>
          <a:xfrm>
            <a:off x="594714" y="1365155"/>
            <a:ext cx="5663954" cy="4390881"/>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rgbClr val="002060"/>
          </a:solidFill>
          <a:ln w="12701" cap="flat">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a typeface="Calibri"/>
              <a:cs typeface="Calibri"/>
            </a:endParaRPr>
          </a:p>
          <a:p>
            <a:pPr lvl="0">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Calibri"/>
                <a:ea typeface="Calibri"/>
                <a:cs typeface="Calibri"/>
              </a:rPr>
              <a:t>A biographer is a person who writes about someone else’s life</a:t>
            </a:r>
            <a:r>
              <a:rPr lang="en-US" sz="2000" dirty="0">
                <a:solidFill>
                  <a:srgbClr val="FFFFFF"/>
                </a:solidFill>
                <a:ea typeface="Calibri"/>
                <a:cs typeface="Calibri"/>
              </a:rPr>
              <a:t>. As a young boy growing up in Galesburg, Illinois, Carl Sandburg often listened to stories of people who had known Abraham Lincoln. Sandburg often felt that he was lucky to grow up in such a rich Lincoln area and that perhaps he would write a biography of Abraham Lincoln for young people that would give American children an opportunity to learn about Lincoln as he did.</a:t>
            </a:r>
            <a:endParaRPr lang="en-US" sz="20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cs typeface="Calibri"/>
            </a:endParaRPr>
          </a:p>
        </p:txBody>
      </p:sp>
      <p:sp>
        <p:nvSpPr>
          <p:cNvPr id="3" name="TextBox 2">
            <a:extLst>
              <a:ext uri="{FF2B5EF4-FFF2-40B4-BE49-F238E27FC236}">
                <a16:creationId xmlns:a16="http://schemas.microsoft.com/office/drawing/2014/main" id="{B6F23EE6-C717-48D3-B76E-059E004FC8B5}"/>
              </a:ext>
            </a:extLst>
          </p:cNvPr>
          <p:cNvSpPr txBox="1"/>
          <p:nvPr/>
        </p:nvSpPr>
        <p:spPr>
          <a:xfrm>
            <a:off x="6755907" y="2024060"/>
            <a:ext cx="4841379" cy="2031325"/>
          </a:xfrm>
          <a:prstGeom prst="rect">
            <a:avLst/>
          </a:prstGeom>
          <a:noFill/>
        </p:spPr>
        <p:txBody>
          <a:bodyPr wrap="square" rtlCol="0">
            <a:spAutoFit/>
          </a:bodyPr>
          <a:lstStyle/>
          <a:p>
            <a:r>
              <a:rPr lang="en-US" dirty="0">
                <a:highlight>
                  <a:srgbClr val="FFFF00"/>
                </a:highlight>
                <a:latin typeface="Arial" panose="020B0604020202020204" pitchFamily="34" charset="0"/>
                <a:cs typeface="Arial" panose="020B0604020202020204" pitchFamily="34" charset="0"/>
              </a:rPr>
              <a:t>Click here </a:t>
            </a:r>
            <a:r>
              <a:rPr lang="en-US" u="sng" dirty="0">
                <a:solidFill>
                  <a:srgbClr val="0000FF"/>
                </a:solidFill>
                <a:highlight>
                  <a:srgbClr val="FFFF00"/>
                </a:highligh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https://www.youtube.com/watch?v=LiYzsrkYls8</a:t>
            </a:r>
            <a:r>
              <a:rPr lang="en-US" u="sng" dirty="0">
                <a:solidFill>
                  <a:srgbClr val="0000FF"/>
                </a:solidFill>
                <a:highlight>
                  <a:srgbClr val="FFFF00"/>
                </a:highlight>
                <a:latin typeface="Times New Roman" panose="02020603050405020304" pitchFamily="18" charset="0"/>
                <a:ea typeface="Times New Roman" panose="02020603050405020304" pitchFamily="18" charset="0"/>
              </a:rPr>
              <a:t> </a:t>
            </a:r>
            <a:r>
              <a:rPr lang="en-US" dirty="0">
                <a:highlight>
                  <a:srgbClr val="FFFF00"/>
                </a:highlight>
                <a:latin typeface="Arial" panose="020B0604020202020204" pitchFamily="34" charset="0"/>
                <a:cs typeface="Arial" panose="020B0604020202020204" pitchFamily="34" charset="0"/>
              </a:rPr>
              <a:t>to listen to Carl Sandburg read his tribute to Abraham Lincoln. Then read the section from his book “ Abe Lincoln Grows Up” on slide 4. On slide 5, answer questions about this part of the text. </a:t>
            </a:r>
          </a:p>
        </p:txBody>
      </p:sp>
      <p:sp>
        <p:nvSpPr>
          <p:cNvPr id="2" name="Slide Number Placeholder 1">
            <a:extLst>
              <a:ext uri="{FF2B5EF4-FFF2-40B4-BE49-F238E27FC236}">
                <a16:creationId xmlns:a16="http://schemas.microsoft.com/office/drawing/2014/main" id="{805E504B-FB86-4304-B7D8-00D8012E3A69}"/>
              </a:ext>
            </a:extLst>
          </p:cNvPr>
          <p:cNvSpPr>
            <a:spLocks noGrp="1"/>
          </p:cNvSpPr>
          <p:nvPr>
            <p:ph type="sldNum" sz="quarter" idx="8"/>
          </p:nvPr>
        </p:nvSpPr>
        <p:spPr/>
        <p:txBody>
          <a:bodyPr/>
          <a:lstStyle/>
          <a:p>
            <a:pPr lvl="0"/>
            <a:fld id="{64E482E3-19D6-4608-BB2E-11BC1F611662}"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C5ABADEA-AF4A-4646-852B-46B93BB67D45}"/>
              </a:ext>
            </a:extLst>
          </p:cNvPr>
          <p:cNvSpPr txBox="1"/>
          <p:nvPr/>
        </p:nvSpPr>
        <p:spPr>
          <a:xfrm>
            <a:off x="658905" y="502521"/>
            <a:ext cx="8538882" cy="646331"/>
          </a:xfrm>
          <a:prstGeom prst="rect">
            <a:avLst/>
          </a:prstGeom>
          <a:noFill/>
        </p:spPr>
        <p:txBody>
          <a:bodyPr wrap="square" rtlCol="0">
            <a:spAutoFit/>
          </a:bodyPr>
          <a:lstStyle/>
          <a:p>
            <a:r>
              <a:rPr lang="en-US" i="1" dirty="0">
                <a:latin typeface="Arial" panose="020B0604020202020204" pitchFamily="34" charset="0"/>
                <a:ea typeface="Times New Roman" panose="02020603050405020304" pitchFamily="18" charset="0"/>
                <a:cs typeface="Arial" panose="020B0604020202020204" pitchFamily="34" charset="0"/>
              </a:rPr>
              <a:t>Excerpt from Abe Lincoln Grows Up - The Sandburg Treasury pg. 398</a:t>
            </a:r>
            <a:endParaRPr lang="en-US" dirty="0">
              <a:latin typeface="Arial" panose="020B0604020202020204" pitchFamily="34"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B048AAEC-3834-47FB-88E4-3492088C6850}"/>
              </a:ext>
            </a:extLst>
          </p:cNvPr>
          <p:cNvSpPr/>
          <p:nvPr/>
        </p:nvSpPr>
        <p:spPr>
          <a:xfrm>
            <a:off x="2189824" y="1490444"/>
            <a:ext cx="8028373" cy="4524315"/>
          </a:xfrm>
          <a:prstGeom prst="rect">
            <a:avLst/>
          </a:prstGeom>
          <a:solidFill>
            <a:schemeClr val="accent1">
              <a:lumMod val="20000"/>
              <a:lumOff val="80000"/>
            </a:schemeClr>
          </a:solidFill>
        </p:spPr>
        <p:txBody>
          <a:bodyPr wrap="square">
            <a:spAutoFit/>
          </a:bodyPr>
          <a:lstStyle/>
          <a:p>
            <a:r>
              <a:rPr lang="en-US" dirty="0">
                <a:latin typeface="Arial" panose="020B0604020202020204" pitchFamily="34" charset="0"/>
                <a:ea typeface="Times New Roman" panose="02020603050405020304" pitchFamily="18" charset="0"/>
                <a:cs typeface="Arial" panose="020B0604020202020204" pitchFamily="34" charset="0"/>
              </a:rPr>
              <a:t>“On the Knob Creek farm the child Abraham Lincoln learned to talk, to form the words with the tongue and the roof of the mouth and the force of the breath from lungs and throat.  “Pappy” and “Mammy” the words of his people meaning father and mother, were among the first syllables.  He learned what the word “name” meant; his name was Abraham, the same as Abraham in the Bible, the same as his grandfather Abraham.  It was “Abe” for short; if his mother called in the dark, “Is that you, Abe?” he answered, “Yes, Mammy, it’s me.”  The name of the family he belonged to was “Lincoln” or “</a:t>
            </a:r>
            <a:r>
              <a:rPr lang="en-US" dirty="0" err="1">
                <a:latin typeface="Arial" panose="020B0604020202020204" pitchFamily="34" charset="0"/>
                <a:ea typeface="Times New Roman" panose="02020603050405020304" pitchFamily="18" charset="0"/>
                <a:cs typeface="Arial" panose="020B0604020202020204" pitchFamily="34" charset="0"/>
              </a:rPr>
              <a:t>Linkun</a:t>
            </a:r>
            <a:r>
              <a:rPr lang="en-US" dirty="0">
                <a:latin typeface="Arial" panose="020B0604020202020204" pitchFamily="34" charset="0"/>
                <a:ea typeface="Times New Roman" panose="02020603050405020304" pitchFamily="18" charset="0"/>
                <a:cs typeface="Arial" panose="020B0604020202020204" pitchFamily="34" charset="0"/>
              </a:rPr>
              <a:t>,” though most people called it “</a:t>
            </a:r>
            <a:r>
              <a:rPr lang="en-US" dirty="0" err="1">
                <a:latin typeface="Arial" panose="020B0604020202020204" pitchFamily="34" charset="0"/>
                <a:ea typeface="Times New Roman" panose="02020603050405020304" pitchFamily="18" charset="0"/>
                <a:cs typeface="Arial" panose="020B0604020202020204" pitchFamily="34" charset="0"/>
              </a:rPr>
              <a:t>Linkern</a:t>
            </a:r>
            <a:r>
              <a:rPr lang="en-US" dirty="0">
                <a:latin typeface="Arial" panose="020B0604020202020204" pitchFamily="34" charset="0"/>
                <a:ea typeface="Times New Roman" panose="02020603050405020304" pitchFamily="18" charset="0"/>
                <a:cs typeface="Arial" panose="020B0604020202020204" pitchFamily="34" charset="0"/>
              </a:rPr>
              <a:t>” and it was sometimes spelled “</a:t>
            </a:r>
            <a:r>
              <a:rPr lang="en-US" dirty="0" err="1">
                <a:latin typeface="Arial" panose="020B0604020202020204" pitchFamily="34" charset="0"/>
                <a:ea typeface="Times New Roman" panose="02020603050405020304" pitchFamily="18" charset="0"/>
                <a:cs typeface="Arial" panose="020B0604020202020204" pitchFamily="34" charset="0"/>
              </a:rPr>
              <a:t>Linkhorn</a:t>
            </a:r>
            <a:r>
              <a:rPr lang="en-US" dirty="0">
                <a:latin typeface="Arial" panose="020B0604020202020204" pitchFamily="34" charset="0"/>
                <a:ea typeface="Times New Roman" panose="02020603050405020304" pitchFamily="18" charset="0"/>
                <a:cs typeface="Arial" panose="020B0604020202020204" pitchFamily="34" charset="0"/>
              </a:rPr>
              <a:t>.”</a:t>
            </a:r>
          </a:p>
          <a:p>
            <a:r>
              <a:rPr lang="en-US" dirty="0">
                <a:latin typeface="Arial" panose="020B0604020202020204" pitchFamily="34" charset="0"/>
                <a:ea typeface="Times New Roman" panose="02020603050405020304" pitchFamily="18" charset="0"/>
                <a:cs typeface="Arial" panose="020B0604020202020204" pitchFamily="34" charset="0"/>
              </a:rPr>
              <a:t> </a:t>
            </a:r>
          </a:p>
          <a:p>
            <a:r>
              <a:rPr lang="en-US" dirty="0">
                <a:latin typeface="Arial" panose="020B0604020202020204" pitchFamily="34" charset="0"/>
                <a:ea typeface="Times New Roman" panose="02020603050405020304" pitchFamily="18" charset="0"/>
                <a:cs typeface="Arial" panose="020B0604020202020204" pitchFamily="34" charset="0"/>
              </a:rPr>
              <a:t>The family lived there on Knob Creek farm, from the time Abe was three or so till he was past seven years of age.  Here he was told “</a:t>
            </a:r>
            <a:r>
              <a:rPr lang="en-US" dirty="0" err="1">
                <a:latin typeface="Arial" panose="020B0604020202020204" pitchFamily="34" charset="0"/>
                <a:ea typeface="Times New Roman" panose="02020603050405020304" pitchFamily="18" charset="0"/>
                <a:cs typeface="Arial" panose="020B0604020202020204" pitchFamily="34" charset="0"/>
              </a:rPr>
              <a:t>Kaintucky</a:t>
            </a:r>
            <a:r>
              <a:rPr lang="en-US" dirty="0">
                <a:latin typeface="Arial" panose="020B0604020202020204" pitchFamily="34" charset="0"/>
                <a:ea typeface="Times New Roman" panose="02020603050405020304" pitchFamily="18" charset="0"/>
                <a:cs typeface="Arial" panose="020B0604020202020204" pitchFamily="34" charset="0"/>
              </a:rPr>
              <a:t>” meant the state he was living in; Knob Creek farm, the Rock Spring farm where he was born, Hodgenville, Elizabethtown, </a:t>
            </a:r>
            <a:r>
              <a:rPr lang="en-US" dirty="0" err="1">
                <a:latin typeface="Arial" panose="020B0604020202020204" pitchFamily="34" charset="0"/>
                <a:ea typeface="Times New Roman" panose="02020603050405020304" pitchFamily="18" charset="0"/>
                <a:cs typeface="Arial" panose="020B0604020202020204" pitchFamily="34" charset="0"/>
              </a:rPr>
              <a:t>Muldraugh’s</a:t>
            </a:r>
            <a:r>
              <a:rPr lang="en-US" dirty="0">
                <a:latin typeface="Arial" panose="020B0604020202020204" pitchFamily="34" charset="0"/>
                <a:ea typeface="Times New Roman" panose="02020603050405020304" pitchFamily="18" charset="0"/>
                <a:cs typeface="Arial" panose="020B0604020202020204" pitchFamily="34" charset="0"/>
              </a:rPr>
              <a:t> Hill, these places he knew, the land he walked on, was all part of Kentucky.”</a:t>
            </a:r>
          </a:p>
        </p:txBody>
      </p:sp>
      <p:sp>
        <p:nvSpPr>
          <p:cNvPr id="2" name="Slide Number Placeholder 1">
            <a:extLst>
              <a:ext uri="{FF2B5EF4-FFF2-40B4-BE49-F238E27FC236}">
                <a16:creationId xmlns:a16="http://schemas.microsoft.com/office/drawing/2014/main" id="{404F0971-93F8-48C0-B021-DF7D98FBA215}"/>
              </a:ext>
            </a:extLst>
          </p:cNvPr>
          <p:cNvSpPr>
            <a:spLocks noGrp="1"/>
          </p:cNvSpPr>
          <p:nvPr>
            <p:ph type="sldNum" sz="quarter" idx="8"/>
          </p:nvPr>
        </p:nvSpPr>
        <p:spPr/>
        <p:txBody>
          <a:bodyPr/>
          <a:lstStyle/>
          <a:p>
            <a:pPr lvl="0"/>
            <a:fld id="{B36230CF-8D1B-4D4D-BC45-B46D640C1812}" type="slidenum">
              <a:rPr lang="en-US" smtClean="0"/>
              <a:t>4</a:t>
            </a:fld>
            <a:endParaRPr lang="en-US"/>
          </a:p>
        </p:txBody>
      </p:sp>
    </p:spTree>
    <p:extLst>
      <p:ext uri="{BB962C8B-B14F-4D97-AF65-F5344CB8AC3E}">
        <p14:creationId xmlns:p14="http://schemas.microsoft.com/office/powerpoint/2010/main" val="285239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B778267-D3CE-41FD-9501-B6506618073F}"/>
              </a:ext>
            </a:extLst>
          </p:cNvPr>
          <p:cNvSpPr/>
          <p:nvPr/>
        </p:nvSpPr>
        <p:spPr>
          <a:xfrm>
            <a:off x="471053" y="510646"/>
            <a:ext cx="10954329" cy="175432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After reading the section of the biography, answer the questions below using supporting details from the text.  Remember to write using complete sentences!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dirty="0">
              <a:solidFill>
                <a:srgbClr val="000000"/>
              </a:solidFill>
              <a:latin typeface="Arial" panose="020B0604020202020204" pitchFamily="34" charset="0"/>
              <a:cs typeface="Arial" panose="020B0604020202020204" pitchFamily="34" charset="0"/>
            </a:endParaRP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dirty="0">
                <a:latin typeface="Arial" panose="020B0604020202020204" pitchFamily="34" charset="0"/>
                <a:cs typeface="Arial" panose="020B0604020202020204" pitchFamily="34" charset="0"/>
              </a:rPr>
              <a:t>What do you notice about the way Sandburg wrote? </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dirty="0">
                <a:latin typeface="Arial" panose="020B0604020202020204" pitchFamily="34" charset="0"/>
                <a:cs typeface="Arial" panose="020B0604020202020204" pitchFamily="34" charset="0"/>
              </a:rPr>
              <a:t>Why do you think he wrote this way?  </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dirty="0">
                <a:latin typeface="Arial" panose="020B0604020202020204" pitchFamily="34" charset="0"/>
                <a:cs typeface="Arial" panose="020B0604020202020204" pitchFamily="34" charset="0"/>
              </a:rPr>
              <a:t>What does Sandburg teach us about Lincoln in this piece of writing?</a:t>
            </a:r>
          </a:p>
        </p:txBody>
      </p:sp>
      <p:sp>
        <p:nvSpPr>
          <p:cNvPr id="3" name="TextBox 2">
            <a:extLst>
              <a:ext uri="{FF2B5EF4-FFF2-40B4-BE49-F238E27FC236}">
                <a16:creationId xmlns:a16="http://schemas.microsoft.com/office/drawing/2014/main" id="{D83938DC-30E4-4C1A-8736-434E3D81EBE2}"/>
              </a:ext>
            </a:extLst>
          </p:cNvPr>
          <p:cNvSpPr txBox="1"/>
          <p:nvPr/>
        </p:nvSpPr>
        <p:spPr>
          <a:xfrm>
            <a:off x="471053" y="2432482"/>
            <a:ext cx="5184559" cy="738664"/>
          </a:xfrm>
          <a:prstGeom prst="rect">
            <a:avLst/>
          </a:prstGeom>
          <a:solidFill>
            <a:schemeClr val="bg1">
              <a:lumMod val="85000"/>
            </a:schemeClr>
          </a:solidFill>
        </p:spPr>
        <p:txBody>
          <a:bodyPr wrap="square" rtlCol="0">
            <a:spAutoFit/>
          </a:bodyPr>
          <a:lstStyle/>
          <a:p>
            <a:r>
              <a:rPr lang="en-US" sz="1400" b="1" dirty="0">
                <a:latin typeface="Arial" panose="020B0604020202020204" pitchFamily="34" charset="0"/>
                <a:cs typeface="Arial" panose="020B0604020202020204" pitchFamily="34" charset="0"/>
              </a:rPr>
              <a:t>Write your response here…</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pic>
        <p:nvPicPr>
          <p:cNvPr id="5" name="Picture 4" descr="Image of the book cover of Abraham Lincoln Grows Up by Carl Sandburg. A graphic of Abraham Lincoln as a young man is on the top and a wooden river raft on the bottom.">
            <a:extLst>
              <a:ext uri="{FF2B5EF4-FFF2-40B4-BE49-F238E27FC236}">
                <a16:creationId xmlns:a16="http://schemas.microsoft.com/office/drawing/2014/main" id="{9B329CAF-DD27-4750-B0AC-2344A61724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67457" y="1256231"/>
            <a:ext cx="3355580" cy="5023323"/>
          </a:xfrm>
          <a:prstGeom prst="rect">
            <a:avLst/>
          </a:prstGeom>
        </p:spPr>
      </p:pic>
      <p:sp>
        <p:nvSpPr>
          <p:cNvPr id="4" name="Slide Number Placeholder 3">
            <a:extLst>
              <a:ext uri="{FF2B5EF4-FFF2-40B4-BE49-F238E27FC236}">
                <a16:creationId xmlns:a16="http://schemas.microsoft.com/office/drawing/2014/main" id="{AF5D228E-2A79-41EC-BEA7-63CECD5A36CB}"/>
              </a:ext>
            </a:extLst>
          </p:cNvPr>
          <p:cNvSpPr>
            <a:spLocks noGrp="1"/>
          </p:cNvSpPr>
          <p:nvPr>
            <p:ph type="sldNum" sz="quarter" idx="8"/>
          </p:nvPr>
        </p:nvSpPr>
        <p:spPr/>
        <p:txBody>
          <a:bodyPr/>
          <a:lstStyle/>
          <a:p>
            <a:pPr lvl="0"/>
            <a:fld id="{B36230CF-8D1B-4D4D-BC45-B46D640C1812}"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C131C287-DEB2-4A6B-820E-31E5BF75D305}"/>
              </a:ext>
            </a:extLst>
          </p:cNvPr>
          <p:cNvSpPr txBox="1"/>
          <p:nvPr/>
        </p:nvSpPr>
        <p:spPr>
          <a:xfrm>
            <a:off x="470517" y="674703"/>
            <a:ext cx="11265763"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Now think about someone who inspires you the way that Abraham Lincoln inspired Carl Sandburg.  Research that person and make notes about their life in the box below.  Make sure to keep the notes in chronological order of that person’s life. Once you have enough information, write about that person on the last slide.    </a:t>
            </a:r>
          </a:p>
        </p:txBody>
      </p:sp>
      <p:sp>
        <p:nvSpPr>
          <p:cNvPr id="9" name="TextBox 8">
            <a:extLst>
              <a:ext uri="{FF2B5EF4-FFF2-40B4-BE49-F238E27FC236}">
                <a16:creationId xmlns:a16="http://schemas.microsoft.com/office/drawing/2014/main" id="{5F9A724E-A3F0-4DEB-9018-C3CA6557FABF}"/>
              </a:ext>
            </a:extLst>
          </p:cNvPr>
          <p:cNvSpPr txBox="1"/>
          <p:nvPr/>
        </p:nvSpPr>
        <p:spPr>
          <a:xfrm>
            <a:off x="470517" y="1669001"/>
            <a:ext cx="11265763" cy="738664"/>
          </a:xfrm>
          <a:prstGeom prst="rect">
            <a:avLst/>
          </a:prstGeom>
          <a:solidFill>
            <a:schemeClr val="bg1">
              <a:lumMod val="85000"/>
            </a:schemeClr>
          </a:solidFill>
        </p:spPr>
        <p:txBody>
          <a:bodyPr wrap="square" rtlCol="0">
            <a:spAutoFit/>
          </a:bodyPr>
          <a:lstStyle/>
          <a:p>
            <a:r>
              <a:rPr lang="en-US" sz="1400" b="1" dirty="0">
                <a:latin typeface="Arial" panose="020B0604020202020204" pitchFamily="34" charset="0"/>
                <a:cs typeface="Arial" panose="020B0604020202020204" pitchFamily="34" charset="0"/>
              </a:rPr>
              <a:t>Write your notes here…</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36609DC-CE1D-4B72-9565-AD9DCB440728}"/>
              </a:ext>
            </a:extLst>
          </p:cNvPr>
          <p:cNvSpPr>
            <a:spLocks noGrp="1"/>
          </p:cNvSpPr>
          <p:nvPr>
            <p:ph type="sldNum" sz="quarter" idx="8"/>
          </p:nvPr>
        </p:nvSpPr>
        <p:spPr/>
        <p:txBody>
          <a:bodyPr/>
          <a:lstStyle/>
          <a:p>
            <a:pPr lvl="0"/>
            <a:fld id="{64E482E3-19D6-4608-BB2E-11BC1F611662}"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5F9A724E-A3F0-4DEB-9018-C3CA6557FABF}"/>
              </a:ext>
            </a:extLst>
          </p:cNvPr>
          <p:cNvSpPr txBox="1"/>
          <p:nvPr/>
        </p:nvSpPr>
        <p:spPr>
          <a:xfrm>
            <a:off x="463118" y="506027"/>
            <a:ext cx="11265763" cy="523220"/>
          </a:xfrm>
          <a:prstGeom prst="rect">
            <a:avLst/>
          </a:prstGeom>
          <a:solidFill>
            <a:schemeClr val="bg1">
              <a:lumMod val="85000"/>
            </a:schemeClr>
          </a:solidFill>
        </p:spPr>
        <p:txBody>
          <a:bodyPr wrap="square" rtlCol="0">
            <a:spAutoFit/>
          </a:bodyPr>
          <a:lstStyle/>
          <a:p>
            <a:r>
              <a:rPr lang="en-US" sz="1400" b="1" dirty="0">
                <a:latin typeface="Arial" panose="020B0604020202020204" pitchFamily="34" charset="0"/>
                <a:cs typeface="Arial" panose="020B0604020202020204" pitchFamily="34" charset="0"/>
              </a:rPr>
              <a:t>Write your biography here.  Make sure to put a title so your teacher knows who you are writing about.  </a:t>
            </a:r>
          </a:p>
          <a:p>
            <a:endParaRPr lang="en-US" sz="14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24A8DBB-299C-4D83-9E75-3A1A2259497E}"/>
              </a:ext>
            </a:extLst>
          </p:cNvPr>
          <p:cNvSpPr>
            <a:spLocks noGrp="1"/>
          </p:cNvSpPr>
          <p:nvPr>
            <p:ph type="sldNum" sz="quarter" idx="8"/>
          </p:nvPr>
        </p:nvSpPr>
        <p:spPr/>
        <p:txBody>
          <a:bodyPr/>
          <a:lstStyle/>
          <a:p>
            <a:pPr lvl="0"/>
            <a:fld id="{64E482E3-19D6-4608-BB2E-11BC1F611662}" type="slidenum">
              <a:rPr lang="en-US" smtClean="0"/>
              <a:t>7</a:t>
            </a:fld>
            <a:endParaRPr lang="en-US"/>
          </a:p>
        </p:txBody>
      </p:sp>
    </p:spTree>
    <p:extLst>
      <p:ext uri="{BB962C8B-B14F-4D97-AF65-F5344CB8AC3E}">
        <p14:creationId xmlns:p14="http://schemas.microsoft.com/office/powerpoint/2010/main" val="1588872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150</TotalTime>
  <Words>541</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Carl Sandburg: Biographer of Lincoln Grades 3rd - 5th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Biographer of Lincoln</dc:title>
  <dc:subject>3-5th Grade Lesson Plan</dc:subject>
  <dc:creator>Carl Sandburg Home NHS</dc:creator>
  <cp:keywords>education, Carl Sandburg, Abraham Lincoln, biography</cp:keywords>
  <cp:lastModifiedBy>Perschall, Sarah</cp:lastModifiedBy>
  <cp:revision>402</cp:revision>
  <dcterms:created xsi:type="dcterms:W3CDTF">2020-06-26T13:20:35Z</dcterms:created>
  <dcterms:modified xsi:type="dcterms:W3CDTF">2020-07-21T15:36:32Z</dcterms:modified>
</cp:coreProperties>
</file>